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4C"/>
    <a:srgbClr val="82B450"/>
    <a:srgbClr val="003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11D6E-339B-2A43-8CE5-FFF4A33B8F18}" v="3" dt="2022-02-11T20:02:03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0"/>
    <p:restoredTop sz="94769"/>
  </p:normalViewPr>
  <p:slideViewPr>
    <p:cSldViewPr snapToGrid="0" snapToObjects="1">
      <p:cViewPr varScale="1">
        <p:scale>
          <a:sx n="74" d="100"/>
          <a:sy n="74" d="100"/>
        </p:scale>
        <p:origin x="29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17F200-D1B3-C947-8200-C591D3A6FC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3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F5EE4F-0557-6142-838D-FE98C8D360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5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9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93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042C88-12F7-A44B-A972-F26D68E3CF69}"/>
              </a:ext>
            </a:extLst>
          </p:cNvPr>
          <p:cNvSpPr txBox="1"/>
          <p:nvPr/>
        </p:nvSpPr>
        <p:spPr>
          <a:xfrm>
            <a:off x="395112" y="9252526"/>
            <a:ext cx="424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[URL goes here]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DC9E60-0596-0944-9EA7-F809C7056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593" y="9168526"/>
            <a:ext cx="1673529" cy="368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D02B62-BE49-CF40-94AE-B92E04273F2C}"/>
              </a:ext>
            </a:extLst>
          </p:cNvPr>
          <p:cNvSpPr txBox="1"/>
          <p:nvPr/>
        </p:nvSpPr>
        <p:spPr>
          <a:xfrm>
            <a:off x="4901978" y="9653825"/>
            <a:ext cx="2611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8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9123CF-E8F7-C549-A94A-BCF2B8E1BDA8}"/>
              </a:ext>
            </a:extLst>
          </p:cNvPr>
          <p:cNvSpPr txBox="1"/>
          <p:nvPr/>
        </p:nvSpPr>
        <p:spPr>
          <a:xfrm>
            <a:off x="395112" y="7714070"/>
            <a:ext cx="42418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17354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Started </a:t>
            </a:r>
            <a:r>
              <a:rPr lang="en-US" sz="1200" b="1" dirty="0">
                <a:solidFill>
                  <a:srgbClr val="17354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Today!</a:t>
            </a:r>
          </a:p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[Contact info goes here]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F17E87-3406-6E40-894B-79ABE1F80BC3}"/>
              </a:ext>
            </a:extLst>
          </p:cNvPr>
          <p:cNvSpPr txBox="1"/>
          <p:nvPr/>
        </p:nvSpPr>
        <p:spPr>
          <a:xfrm>
            <a:off x="395112" y="9252526"/>
            <a:ext cx="424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[URL goes here]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55F39-4D05-9D4A-AEB3-FEB9BFFD2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593" y="9168526"/>
            <a:ext cx="1673529" cy="3683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D19457-50A7-0944-A563-25440E08B995}"/>
              </a:ext>
            </a:extLst>
          </p:cNvPr>
          <p:cNvSpPr txBox="1"/>
          <p:nvPr/>
        </p:nvSpPr>
        <p:spPr>
          <a:xfrm>
            <a:off x="4901978" y="9653825"/>
            <a:ext cx="2611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8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42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Grycowski, Samantha</dc:creator>
  <cp:lastModifiedBy>Hayes, Margaret</cp:lastModifiedBy>
  <cp:revision>10</cp:revision>
  <dcterms:created xsi:type="dcterms:W3CDTF">2021-08-27T15:56:41Z</dcterms:created>
  <dcterms:modified xsi:type="dcterms:W3CDTF">2022-02-11T21:07:47Z</dcterms:modified>
</cp:coreProperties>
</file>